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9" d="100"/>
          <a:sy n="69" d="100"/>
        </p:scale>
        <p:origin x="-1170"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AU"/>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AU"/>
          </a:p>
        </p:txBody>
      </p:sp>
      <p:sp>
        <p:nvSpPr>
          <p:cNvPr id="4" name="Date Placeholder 3"/>
          <p:cNvSpPr>
            <a:spLocks noGrp="1"/>
          </p:cNvSpPr>
          <p:nvPr>
            <p:ph type="dt" sz="half" idx="10"/>
          </p:nvPr>
        </p:nvSpPr>
        <p:spPr/>
        <p:txBody>
          <a:bodyPr/>
          <a:lstStyle/>
          <a:p>
            <a:fld id="{673A9E74-F93B-4D7A-A05E-C3D5ED20FED7}" type="datetimeFigureOut">
              <a:rPr lang="en-US" smtClean="0"/>
              <a:t>2/19/2009</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673A9E74-F93B-4D7A-A05E-C3D5ED20FED7}" type="datetimeFigureOut">
              <a:rPr lang="en-US" smtClean="0"/>
              <a:t>2/19/2009</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673A9E74-F93B-4D7A-A05E-C3D5ED20FED7}" type="datetimeFigureOut">
              <a:rPr lang="en-US" smtClean="0"/>
              <a:t>2/19/2009</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673A9E74-F93B-4D7A-A05E-C3D5ED20FED7}" type="datetimeFigureOut">
              <a:rPr lang="en-US" smtClean="0"/>
              <a:t>2/19/2009</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73A9E74-F93B-4D7A-A05E-C3D5ED20FED7}" type="datetimeFigureOut">
              <a:rPr lang="en-US" smtClean="0"/>
              <a:t>2/19/2009</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Date Placeholder 4"/>
          <p:cNvSpPr>
            <a:spLocks noGrp="1"/>
          </p:cNvSpPr>
          <p:nvPr>
            <p:ph type="dt" sz="half" idx="10"/>
          </p:nvPr>
        </p:nvSpPr>
        <p:spPr/>
        <p:txBody>
          <a:bodyPr/>
          <a:lstStyle/>
          <a:p>
            <a:fld id="{673A9E74-F93B-4D7A-A05E-C3D5ED20FED7}" type="datetimeFigureOut">
              <a:rPr lang="en-US" smtClean="0"/>
              <a:t>2/19/2009</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7" name="Date Placeholder 6"/>
          <p:cNvSpPr>
            <a:spLocks noGrp="1"/>
          </p:cNvSpPr>
          <p:nvPr>
            <p:ph type="dt" sz="half" idx="10"/>
          </p:nvPr>
        </p:nvSpPr>
        <p:spPr/>
        <p:txBody>
          <a:bodyPr/>
          <a:lstStyle/>
          <a:p>
            <a:fld id="{673A9E74-F93B-4D7A-A05E-C3D5ED20FED7}" type="datetimeFigureOut">
              <a:rPr lang="en-US" smtClean="0"/>
              <a:t>2/19/2009</a:t>
            </a:fld>
            <a:endParaRPr lang="en-AU"/>
          </a:p>
        </p:txBody>
      </p:sp>
      <p:sp>
        <p:nvSpPr>
          <p:cNvPr id="8" name="Footer Placeholder 7"/>
          <p:cNvSpPr>
            <a:spLocks noGrp="1"/>
          </p:cNvSpPr>
          <p:nvPr>
            <p:ph type="ftr" sz="quarter" idx="11"/>
          </p:nvPr>
        </p:nvSpPr>
        <p:spPr/>
        <p:txBody>
          <a:bodyPr/>
          <a:lstStyle/>
          <a:p>
            <a:endParaRPr lang="en-AU"/>
          </a:p>
        </p:txBody>
      </p:sp>
      <p:sp>
        <p:nvSpPr>
          <p:cNvPr id="9" name="Slide Number Placeholder 8"/>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Date Placeholder 2"/>
          <p:cNvSpPr>
            <a:spLocks noGrp="1"/>
          </p:cNvSpPr>
          <p:nvPr>
            <p:ph type="dt" sz="half" idx="10"/>
          </p:nvPr>
        </p:nvSpPr>
        <p:spPr/>
        <p:txBody>
          <a:bodyPr/>
          <a:lstStyle/>
          <a:p>
            <a:fld id="{673A9E74-F93B-4D7A-A05E-C3D5ED20FED7}" type="datetimeFigureOut">
              <a:rPr lang="en-US" smtClean="0"/>
              <a:t>2/19/2009</a:t>
            </a:fld>
            <a:endParaRPr lang="en-AU"/>
          </a:p>
        </p:txBody>
      </p:sp>
      <p:sp>
        <p:nvSpPr>
          <p:cNvPr id="4" name="Footer Placeholder 3"/>
          <p:cNvSpPr>
            <a:spLocks noGrp="1"/>
          </p:cNvSpPr>
          <p:nvPr>
            <p:ph type="ftr" sz="quarter" idx="11"/>
          </p:nvPr>
        </p:nvSpPr>
        <p:spPr/>
        <p:txBody>
          <a:bodyPr/>
          <a:lstStyle/>
          <a:p>
            <a:endParaRPr lang="en-AU"/>
          </a:p>
        </p:txBody>
      </p:sp>
      <p:sp>
        <p:nvSpPr>
          <p:cNvPr id="5" name="Slide Number Placeholder 4"/>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73A9E74-F93B-4D7A-A05E-C3D5ED20FED7}" type="datetimeFigureOut">
              <a:rPr lang="en-US" smtClean="0"/>
              <a:t>2/19/2009</a:t>
            </a:fld>
            <a:endParaRPr lang="en-AU"/>
          </a:p>
        </p:txBody>
      </p:sp>
      <p:sp>
        <p:nvSpPr>
          <p:cNvPr id="3" name="Footer Placeholder 2"/>
          <p:cNvSpPr>
            <a:spLocks noGrp="1"/>
          </p:cNvSpPr>
          <p:nvPr>
            <p:ph type="ftr" sz="quarter" idx="11"/>
          </p:nvPr>
        </p:nvSpPr>
        <p:spPr/>
        <p:txBody>
          <a:bodyPr/>
          <a:lstStyle/>
          <a:p>
            <a:endParaRPr lang="en-AU"/>
          </a:p>
        </p:txBody>
      </p:sp>
      <p:sp>
        <p:nvSpPr>
          <p:cNvPr id="4" name="Slide Number Placeholder 3"/>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73A9E74-F93B-4D7A-A05E-C3D5ED20FED7}" type="datetimeFigureOut">
              <a:rPr lang="en-US" smtClean="0"/>
              <a:t>2/19/2009</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AU"/>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73A9E74-F93B-4D7A-A05E-C3D5ED20FED7}" type="datetimeFigureOut">
              <a:rPr lang="en-US" smtClean="0"/>
              <a:t>2/19/2009</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1C4788A9-1667-4AC9-B8DD-E8F1C77BE22B}" type="slidenum">
              <a:rPr lang="en-AU" smtClean="0"/>
              <a:t>‹#›</a:t>
            </a:fld>
            <a:endParaRPr lang="en-A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AU"/>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73A9E74-F93B-4D7A-A05E-C3D5ED20FED7}" type="datetimeFigureOut">
              <a:rPr lang="en-US" smtClean="0"/>
              <a:t>2/19/2009</a:t>
            </a:fld>
            <a:endParaRPr lang="en-AU"/>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AU"/>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C4788A9-1667-4AC9-B8DD-E8F1C77BE22B}" type="slidenum">
              <a:rPr lang="en-AU" smtClean="0"/>
              <a:t>‹#›</a:t>
            </a:fld>
            <a:endParaRPr lang="en-AU"/>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pathtraq.com/" TargetMode="External"/><Relationship Id="rId2" Type="http://schemas.openxmlformats.org/officeDocument/2006/relationships/hyperlink" Target="http://searchplugins.net/"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071538" y="500042"/>
            <a:ext cx="6929486" cy="6072230"/>
          </a:xfrm>
        </p:spPr>
        <p:txBody>
          <a:bodyPr>
            <a:normAutofit fontScale="40000" lnSpcReduction="20000"/>
          </a:bodyPr>
          <a:lstStyle/>
          <a:p>
            <a:r>
              <a:rPr lang="en-AU" dirty="0" err="1"/>
              <a:t>OpenSearchをサポートする検索エンジンとソフトウェア</a:t>
            </a:r>
            <a:r>
              <a:rPr lang="en-AU" dirty="0"/>
              <a:t/>
            </a:r>
            <a:br>
              <a:rPr lang="en-AU" dirty="0"/>
            </a:br>
            <a:r>
              <a:rPr lang="en-AU" dirty="0"/>
              <a:t/>
            </a:r>
            <a:br>
              <a:rPr lang="en-AU" dirty="0"/>
            </a:br>
            <a:r>
              <a:rPr lang="en-AU" dirty="0"/>
              <a:t>    * A9.com</a:t>
            </a:r>
            <a:br>
              <a:rPr lang="en-AU" dirty="0"/>
            </a:br>
            <a:r>
              <a:rPr lang="en-AU" dirty="0"/>
              <a:t>    * </a:t>
            </a:r>
            <a:r>
              <a:rPr lang="en-AU" dirty="0" err="1"/>
              <a:t>Nuvvo</a:t>
            </a:r>
            <a:r>
              <a:rPr lang="en-AU" dirty="0"/>
              <a:t> e-Learning</a:t>
            </a:r>
            <a:br>
              <a:rPr lang="en-AU" dirty="0"/>
            </a:br>
            <a:r>
              <a:rPr lang="en-AU" dirty="0"/>
              <a:t>    * </a:t>
            </a:r>
            <a:r>
              <a:rPr lang="en-AU" dirty="0" err="1"/>
              <a:t>OSFeed</a:t>
            </a:r>
            <a:r>
              <a:rPr lang="en-AU" dirty="0"/>
              <a:t/>
            </a:r>
            <a:br>
              <a:rPr lang="en-AU" dirty="0"/>
            </a:br>
            <a:r>
              <a:rPr lang="en-AU" dirty="0"/>
              <a:t>    * </a:t>
            </a:r>
            <a:r>
              <a:rPr lang="en-AU" dirty="0" err="1"/>
              <a:t>Bargainstriker</a:t>
            </a:r>
            <a:r>
              <a:rPr lang="en-AU" dirty="0"/>
              <a:t> RSS Shopping</a:t>
            </a:r>
            <a:br>
              <a:rPr lang="en-AU" dirty="0"/>
            </a:br>
            <a:r>
              <a:rPr lang="en-AU" dirty="0"/>
              <a:t>    * Internet Explorer 7</a:t>
            </a:r>
            <a:br>
              <a:rPr lang="en-AU" dirty="0"/>
            </a:br>
            <a:r>
              <a:rPr lang="en-AU" dirty="0"/>
              <a:t>    * Eluta.ca</a:t>
            </a:r>
            <a:br>
              <a:rPr lang="en-AU" dirty="0"/>
            </a:br>
            <a:r>
              <a:rPr lang="en-AU" dirty="0"/>
              <a:t>    * WWW::</a:t>
            </a:r>
            <a:r>
              <a:rPr lang="en-AU" dirty="0" err="1"/>
              <a:t>OpenSearch</a:t>
            </a:r>
            <a:r>
              <a:rPr lang="en-AU" dirty="0"/>
              <a:t> - </a:t>
            </a:r>
            <a:r>
              <a:rPr lang="en-AU" dirty="0" err="1"/>
              <a:t>Perlモジュール</a:t>
            </a:r>
            <a:r>
              <a:rPr lang="en-AU" dirty="0"/>
              <a:t/>
            </a:r>
            <a:br>
              <a:rPr lang="en-AU" dirty="0"/>
            </a:br>
            <a:r>
              <a:rPr lang="en-AU" dirty="0"/>
              <a:t>    * </a:t>
            </a:r>
            <a:r>
              <a:rPr lang="en-AU" dirty="0" err="1"/>
              <a:t>textualize's</a:t>
            </a:r>
            <a:r>
              <a:rPr lang="en-AU" dirty="0"/>
              <a:t> </a:t>
            </a:r>
            <a:r>
              <a:rPr lang="en-AU" dirty="0" err="1"/>
              <a:t>opensearch</a:t>
            </a:r>
            <a:r>
              <a:rPr lang="en-AU" dirty="0"/>
              <a:t> -- </a:t>
            </a:r>
            <a:r>
              <a:rPr lang="en-AU" dirty="0" err="1"/>
              <a:t>Pythonモジュール</a:t>
            </a:r>
            <a:r>
              <a:rPr lang="en-AU" dirty="0"/>
              <a:t/>
            </a:r>
            <a:br>
              <a:rPr lang="en-AU" dirty="0"/>
            </a:br>
            <a:r>
              <a:rPr lang="en-AU" dirty="0"/>
              <a:t>    * </a:t>
            </a:r>
            <a:r>
              <a:rPr lang="en-AU" dirty="0" err="1"/>
              <a:t>Kwiki</a:t>
            </a:r>
            <a:r>
              <a:rPr lang="en-AU" dirty="0"/>
              <a:t>::</a:t>
            </a:r>
            <a:r>
              <a:rPr lang="en-AU" dirty="0" err="1"/>
              <a:t>OpenSearch</a:t>
            </a:r>
            <a:r>
              <a:rPr lang="en-AU" dirty="0"/>
              <a:t> - </a:t>
            </a:r>
            <a:r>
              <a:rPr lang="en-AU" dirty="0" err="1"/>
              <a:t>Kwikiウィキエンジンで使用するためのPerlモジュール</a:t>
            </a:r>
            <a:r>
              <a:rPr lang="en-AU" dirty="0"/>
              <a:t>。</a:t>
            </a:r>
            <a:br>
              <a:rPr lang="en-AU" dirty="0"/>
            </a:br>
            <a:r>
              <a:rPr lang="en-AU" dirty="0"/>
              <a:t>    * PEAR </a:t>
            </a:r>
            <a:r>
              <a:rPr lang="en-AU" dirty="0" err="1"/>
              <a:t>Services_OpenSearch</a:t>
            </a:r>
            <a:r>
              <a:rPr lang="en-AU" dirty="0"/>
              <a:t> - PHP </a:t>
            </a:r>
            <a:r>
              <a:rPr lang="en-AU" dirty="0" err="1"/>
              <a:t>OpenSearch</a:t>
            </a:r>
            <a:r>
              <a:rPr lang="en-AU" dirty="0"/>
              <a:t> </a:t>
            </a:r>
            <a:r>
              <a:rPr lang="en-AU" dirty="0" err="1"/>
              <a:t>APIライブラリ</a:t>
            </a:r>
            <a:r>
              <a:rPr lang="en-AU" dirty="0"/>
              <a:t/>
            </a:r>
            <a:br>
              <a:rPr lang="en-AU" dirty="0"/>
            </a:br>
            <a:r>
              <a:rPr lang="en-AU" dirty="0"/>
              <a:t>    * Search </a:t>
            </a:r>
            <a:r>
              <a:rPr lang="en-AU" dirty="0" err="1"/>
              <a:t>Addons</a:t>
            </a:r>
            <a:r>
              <a:rPr lang="en-AU" dirty="0"/>
              <a:t> - </a:t>
            </a:r>
            <a:r>
              <a:rPr lang="en-AU" dirty="0" err="1"/>
              <a:t>ブラウザの検索ボックスのための検索エンジンリストおよびプロバイダ</a:t>
            </a:r>
            <a:r>
              <a:rPr lang="en-AU" dirty="0"/>
              <a:t>。</a:t>
            </a:r>
            <a:br>
              <a:rPr lang="en-AU" dirty="0"/>
            </a:br>
            <a:r>
              <a:rPr lang="en-AU" dirty="0"/>
              <a:t>    * </a:t>
            </a:r>
            <a:r>
              <a:rPr lang="en-AU" dirty="0" err="1"/>
              <a:t>OpenSearch</a:t>
            </a:r>
            <a:r>
              <a:rPr lang="en-AU" dirty="0"/>
              <a:t> </a:t>
            </a:r>
            <a:r>
              <a:rPr lang="en-AU" dirty="0" err="1"/>
              <a:t>Klip</a:t>
            </a:r>
            <a:r>
              <a:rPr lang="en-AU" dirty="0"/>
              <a:t> - </a:t>
            </a:r>
            <a:r>
              <a:rPr lang="en-AU" dirty="0" err="1"/>
              <a:t>Klipfolioソフトウェアで使用</a:t>
            </a:r>
            <a:r>
              <a:rPr lang="en-AU" dirty="0"/>
              <a:t/>
            </a:r>
            <a:br>
              <a:rPr lang="en-AU" dirty="0"/>
            </a:br>
            <a:r>
              <a:rPr lang="en-AU" dirty="0"/>
              <a:t>    * </a:t>
            </a:r>
            <a:r>
              <a:rPr lang="en-AU" u="sng" dirty="0">
                <a:hlinkClick r:id="rId2"/>
              </a:rPr>
              <a:t>searchplugins.net</a:t>
            </a:r>
            <a:r>
              <a:rPr lang="en-AU" dirty="0"/>
              <a:t> - IE7およびFirefox2 (</a:t>
            </a:r>
            <a:r>
              <a:rPr lang="en-AU" dirty="0" err="1"/>
              <a:t>MinefieldまたはBon</a:t>
            </a:r>
            <a:r>
              <a:rPr lang="en-AU" dirty="0"/>
              <a:t> Echo)</a:t>
            </a:r>
            <a:r>
              <a:rPr lang="en-AU" dirty="0" err="1"/>
              <a:t>ビルドで使うためのOpenSearchプラグインの作成</a:t>
            </a:r>
            <a:r>
              <a:rPr lang="en-AU" dirty="0"/>
              <a:t/>
            </a:r>
            <a:br>
              <a:rPr lang="en-AU" dirty="0"/>
            </a:br>
            <a:r>
              <a:rPr lang="en-AU" dirty="0"/>
              <a:t>    * Mozdex.com </a:t>
            </a:r>
            <a:r>
              <a:rPr lang="en-AU" dirty="0" err="1"/>
              <a:t>OpenSearch</a:t>
            </a:r>
            <a:r>
              <a:rPr lang="en-AU" dirty="0"/>
              <a:t/>
            </a:r>
            <a:br>
              <a:rPr lang="en-AU" dirty="0"/>
            </a:br>
            <a:r>
              <a:rPr lang="en-AU" dirty="0"/>
              <a:t>    * </a:t>
            </a:r>
            <a:r>
              <a:rPr lang="en-AU" dirty="0" err="1"/>
              <a:t>Nestoria</a:t>
            </a:r>
            <a:r>
              <a:rPr lang="en-AU" dirty="0"/>
              <a:t> - UK Property Search Engine.</a:t>
            </a:r>
            <a:br>
              <a:rPr lang="en-AU" dirty="0"/>
            </a:br>
            <a:r>
              <a:rPr lang="en-AU" dirty="0"/>
              <a:t>    * Nurse Web Search - Health Internet Search Engine.</a:t>
            </a:r>
            <a:br>
              <a:rPr lang="en-AU" dirty="0"/>
            </a:br>
            <a:r>
              <a:rPr lang="en-AU" dirty="0"/>
              <a:t>    * Drupal.org </a:t>
            </a:r>
            <a:r>
              <a:rPr lang="en-AU" dirty="0" err="1"/>
              <a:t>OpenSearch</a:t>
            </a:r>
            <a:r>
              <a:rPr lang="en-AU" dirty="0"/>
              <a:t> Module (Steven </a:t>
            </a:r>
            <a:r>
              <a:rPr lang="en-AU" dirty="0" err="1"/>
              <a:t>Wittens</a:t>
            </a:r>
            <a:r>
              <a:rPr lang="en-AU" dirty="0"/>
              <a:t>)</a:t>
            </a:r>
            <a:br>
              <a:rPr lang="en-AU" dirty="0"/>
            </a:br>
            <a:r>
              <a:rPr lang="en-AU" dirty="0"/>
              <a:t>    * </a:t>
            </a:r>
            <a:r>
              <a:rPr lang="en-AU" dirty="0" err="1"/>
              <a:t>YaCy</a:t>
            </a:r>
            <a:r>
              <a:rPr lang="en-AU" dirty="0"/>
              <a:t/>
            </a:r>
            <a:br>
              <a:rPr lang="en-AU" dirty="0"/>
            </a:br>
            <a:r>
              <a:rPr lang="en-AU" dirty="0"/>
              <a:t>    * Mozilla Firefox 2.0 - </a:t>
            </a:r>
            <a:r>
              <a:rPr lang="en-AU" dirty="0" err="1"/>
              <a:t>OpenSearchを実装し、MozSearchと名づけられた実装</a:t>
            </a:r>
            <a:r>
              <a:rPr lang="en-AU" dirty="0"/>
              <a:t>。</a:t>
            </a:r>
            <a:r>
              <a:rPr lang="en-AU" dirty="0" err="1"/>
              <a:t>MozSearchはFirefox関連プロジェクトだけのためのもので、Web</a:t>
            </a:r>
            <a:r>
              <a:rPr lang="en-AU" dirty="0"/>
              <a:t> </a:t>
            </a:r>
            <a:r>
              <a:rPr lang="en-AU" dirty="0" err="1"/>
              <a:t>での使用を意図していない</a:t>
            </a:r>
            <a:r>
              <a:rPr lang="en-AU" dirty="0"/>
              <a:t>。</a:t>
            </a:r>
            <a:r>
              <a:rPr lang="en-AU" dirty="0" err="1"/>
              <a:t>Mozsearchからの拡張機能は、XML名前空間プレフィクスを含むOpenSearchファイルで使用できる</a:t>
            </a:r>
            <a:r>
              <a:rPr lang="en-AU" dirty="0"/>
              <a:t>。</a:t>
            </a:r>
            <a:br>
              <a:rPr lang="en-AU" dirty="0"/>
            </a:br>
            <a:r>
              <a:rPr lang="en-AU" dirty="0"/>
              <a:t>    * </a:t>
            </a:r>
            <a:r>
              <a:rPr lang="en-AU" dirty="0" err="1"/>
              <a:t>nutch</a:t>
            </a:r>
            <a:r>
              <a:rPr lang="en-AU" dirty="0"/>
              <a:t> - </a:t>
            </a:r>
            <a:r>
              <a:rPr lang="en-AU" dirty="0" err="1"/>
              <a:t>オープン・ソースのWeb検索ソフトウェア</a:t>
            </a:r>
            <a:r>
              <a:rPr lang="en-AU" dirty="0"/>
              <a:t/>
            </a:r>
            <a:br>
              <a:rPr lang="en-AU" dirty="0"/>
            </a:br>
            <a:r>
              <a:rPr lang="en-AU" dirty="0"/>
              <a:t>    * </a:t>
            </a:r>
            <a:r>
              <a:rPr lang="en-AU" dirty="0" err="1"/>
              <a:t>Yandex</a:t>
            </a:r>
            <a:r>
              <a:rPr lang="en-AU" dirty="0"/>
              <a:t> - </a:t>
            </a:r>
            <a:r>
              <a:rPr lang="en-AU" dirty="0" err="1"/>
              <a:t>ロシアの検索エンジン</a:t>
            </a:r>
            <a:r>
              <a:rPr lang="en-AU" dirty="0"/>
              <a:t/>
            </a:r>
            <a:br>
              <a:rPr lang="en-AU" dirty="0"/>
            </a:br>
            <a:r>
              <a:rPr lang="en-AU" dirty="0"/>
              <a:t>    * </a:t>
            </a:r>
            <a:r>
              <a:rPr lang="en-AU" dirty="0" err="1"/>
              <a:t>Xapianの"opensearch</a:t>
            </a:r>
            <a:r>
              <a:rPr lang="en-AU" dirty="0"/>
              <a:t>" </a:t>
            </a:r>
            <a:r>
              <a:rPr lang="en-AU" dirty="0" err="1"/>
              <a:t>OmegaScriptを含むOmegaサーチフロントエンド</a:t>
            </a:r>
            <a:r>
              <a:rPr lang="en-AU" dirty="0"/>
              <a:t>。</a:t>
            </a:r>
            <a:br>
              <a:rPr lang="en-AU" dirty="0"/>
            </a:br>
            <a:r>
              <a:rPr lang="en-AU" dirty="0"/>
              <a:t>    * </a:t>
            </a:r>
            <a:r>
              <a:rPr lang="en-AU" dirty="0" err="1"/>
              <a:t>BoardReader</a:t>
            </a:r>
            <a:r>
              <a:rPr lang="en-AU" dirty="0"/>
              <a:t> </a:t>
            </a:r>
            <a:r>
              <a:rPr lang="en-AU" dirty="0" err="1"/>
              <a:t>検索エンジンフォーラム</a:t>
            </a:r>
            <a:r>
              <a:rPr lang="en-AU" dirty="0"/>
              <a:t/>
            </a:r>
            <a:br>
              <a:rPr lang="en-AU" dirty="0"/>
            </a:br>
            <a:r>
              <a:rPr lang="en-AU" dirty="0"/>
              <a:t>    * Zoom Search Engine - </a:t>
            </a:r>
            <a:r>
              <a:rPr lang="en-AU" dirty="0" err="1"/>
              <a:t>OpenSearch互換の検索結果を提供する検索エンジン</a:t>
            </a:r>
            <a:r>
              <a:rPr lang="en-AU" dirty="0"/>
              <a:t>。</a:t>
            </a:r>
            <a:br>
              <a:rPr lang="en-AU" dirty="0"/>
            </a:br>
            <a:r>
              <a:rPr lang="en-AU" dirty="0"/>
              <a:t>    * Alfresco - </a:t>
            </a:r>
            <a:r>
              <a:rPr lang="en-AU" dirty="0" err="1"/>
              <a:t>エンタープライズ･コンテンツ・マネジメント・システム</a:t>
            </a:r>
            <a:r>
              <a:rPr lang="en-AU" dirty="0"/>
              <a:t>。</a:t>
            </a:r>
            <a:br>
              <a:rPr lang="en-AU" dirty="0"/>
            </a:br>
            <a:r>
              <a:rPr lang="en-AU" dirty="0"/>
              <a:t>    * AirportLinger.com - </a:t>
            </a:r>
            <a:r>
              <a:rPr lang="en-AU" dirty="0" err="1"/>
              <a:t>空港検索エンジン</a:t>
            </a:r>
            <a:r>
              <a:rPr lang="en-AU" dirty="0"/>
              <a:t>。</a:t>
            </a:r>
            <a:br>
              <a:rPr lang="en-AU" dirty="0"/>
            </a:br>
            <a:r>
              <a:rPr lang="en-AU" dirty="0"/>
              <a:t>    * greensear.ch - Environmentally responsible search engine that donates ad revenue to national non-profits</a:t>
            </a:r>
            <a:br>
              <a:rPr lang="en-AU" dirty="0"/>
            </a:br>
            <a:r>
              <a:rPr lang="en-AU" dirty="0"/>
              <a:t>    * </a:t>
            </a:r>
            <a:r>
              <a:rPr lang="en-AU" u="sng" dirty="0">
                <a:hlinkClick r:id="rId3"/>
              </a:rPr>
              <a:t>pathtraq.com</a:t>
            </a:r>
            <a:r>
              <a:rPr lang="en-AU" dirty="0"/>
              <a:t> - </a:t>
            </a:r>
            <a:r>
              <a:rPr lang="en-AU" dirty="0" err="1"/>
              <a:t>旬な話題や人気のサイトを検索出来るランキングサイト</a:t>
            </a:r>
            <a:r>
              <a:rPr lang="en-AU" dirty="0"/>
              <a:t/>
            </a:r>
            <a:br>
              <a:rPr lang="en-AU" dirty="0"/>
            </a:br>
            <a:r>
              <a:rPr lang="en-AU" dirty="0"/>
              <a:t/>
            </a:r>
            <a:br>
              <a:rPr lang="en-AU" dirty="0"/>
            </a:br>
            <a:endParaRPr lang="en-AU"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4</Words>
  <Application>Microsoft Office PowerPoint</Application>
  <PresentationFormat>On-screen Show (4:3)</PresentationFormat>
  <Paragraphs>1</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Slide 1</vt:lpstr>
    </vt:vector>
  </TitlesOfParts>
  <Company>Salmat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Dannielle Icke</dc:creator>
  <cp:lastModifiedBy>Dannielle Icke</cp:lastModifiedBy>
  <cp:revision>1</cp:revision>
  <dcterms:created xsi:type="dcterms:W3CDTF">2009-02-19T00:33:04Z</dcterms:created>
  <dcterms:modified xsi:type="dcterms:W3CDTF">2009-02-19T00:33:42Z</dcterms:modified>
</cp:coreProperties>
</file>

<file path=docProps/thumbnail.jpeg>
</file>